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7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Krarup Andersen" initials="MKA" lastIdx="1" clrIdx="0">
    <p:extLst>
      <p:ext uri="{19B8F6BF-5375-455C-9EA6-DF929625EA0E}">
        <p15:presenceInfo xmlns:p15="http://schemas.microsoft.com/office/powerpoint/2012/main" userId="S-1-5-21-1292428093-115176313-682003330-7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2T14:58:19.29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Risk education app - </a:t>
            </a:r>
            <a:r>
              <a:rPr lang="en-US" dirty="0" err="1"/>
              <a:t>syria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Teaching RE to children in hard to reach areas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783" y="5798556"/>
            <a:ext cx="1146654" cy="8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Risk Education App for </a:t>
            </a:r>
            <a:r>
              <a:rPr lang="da-DK" dirty="0" err="1"/>
              <a:t>Syria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a-DK" sz="4000" dirty="0"/>
          </a:p>
          <a:p>
            <a:pPr marL="0" indent="0" algn="ctr">
              <a:buNone/>
            </a:pPr>
            <a:endParaRPr lang="da-DK" sz="4000"/>
          </a:p>
          <a:p>
            <a:pPr marL="0" indent="0" algn="ctr">
              <a:buNone/>
            </a:pPr>
            <a:r>
              <a:rPr lang="da-DK" sz="4000"/>
              <a:t>Questions</a:t>
            </a:r>
            <a:r>
              <a:rPr lang="da-DK" sz="40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773" y="5772873"/>
            <a:ext cx="114614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0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4515700" cy="2708601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Purpose </a:t>
            </a:r>
          </a:p>
          <a:p>
            <a:r>
              <a:rPr lang="en-US" dirty="0"/>
              <a:t>to provide teachers located in hard-to-reach and besieged areas of Syria with knowledge about the dangers of explosive remnants of war and associated safe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to equip teachers with the tools to teach children about safe behavior in an instructive and interactive way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19" y="2524462"/>
            <a:ext cx="5023522" cy="3764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141" y="5701018"/>
            <a:ext cx="11461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Syrian partners were increasingly unable to leave Syria to receive training without facing serious threats to their safety and security</a:t>
            </a:r>
          </a:p>
          <a:p>
            <a:r>
              <a:rPr lang="en-US" dirty="0"/>
              <a:t>Despite electricity shortages, access to internet is still available</a:t>
            </a:r>
          </a:p>
          <a:p>
            <a:r>
              <a:rPr lang="en-US" dirty="0"/>
              <a:t>The use of mobile information and communication technology is widespread in the Syrian context</a:t>
            </a:r>
          </a:p>
          <a:p>
            <a:r>
              <a:rPr lang="en-US" dirty="0"/>
              <a:t>Possibility of updating app as threats change </a:t>
            </a:r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781" y="5776938"/>
            <a:ext cx="1146147" cy="8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4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602" y="4084168"/>
            <a:ext cx="3621817" cy="2421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Training for </a:t>
            </a:r>
            <a:r>
              <a:rPr lang="da-DK" dirty="0" err="1"/>
              <a:t>teachers</a:t>
            </a:r>
            <a:endParaRPr lang="da-DK" dirty="0"/>
          </a:p>
          <a:p>
            <a:pPr lvl="1"/>
            <a:r>
              <a:rPr lang="da-DK" dirty="0"/>
              <a:t>Risk Education</a:t>
            </a:r>
          </a:p>
          <a:p>
            <a:pPr lvl="1"/>
            <a:r>
              <a:rPr lang="da-DK" dirty="0" err="1"/>
              <a:t>Consequences</a:t>
            </a:r>
            <a:endParaRPr lang="da-DK" dirty="0"/>
          </a:p>
          <a:p>
            <a:pPr lvl="1"/>
            <a:r>
              <a:rPr lang="da-DK" dirty="0"/>
              <a:t>New </a:t>
            </a:r>
            <a:r>
              <a:rPr lang="da-DK" dirty="0" err="1"/>
              <a:t>Area</a:t>
            </a:r>
            <a:r>
              <a:rPr lang="da-DK" dirty="0"/>
              <a:t> or </a:t>
            </a:r>
            <a:r>
              <a:rPr lang="da-DK" dirty="0" err="1"/>
              <a:t>Returning</a:t>
            </a:r>
            <a:r>
              <a:rPr lang="da-DK" dirty="0"/>
              <a:t> Home</a:t>
            </a:r>
          </a:p>
          <a:p>
            <a:pPr lvl="1"/>
            <a:r>
              <a:rPr lang="da-DK" dirty="0" err="1"/>
              <a:t>Teaching</a:t>
            </a:r>
            <a:r>
              <a:rPr lang="da-DK" dirty="0"/>
              <a:t> </a:t>
            </a:r>
            <a:r>
              <a:rPr lang="da-DK" dirty="0" err="1"/>
              <a:t>Children</a:t>
            </a:r>
            <a:endParaRPr lang="da-DK" dirty="0"/>
          </a:p>
          <a:p>
            <a:r>
              <a:rPr lang="da-DK" dirty="0"/>
              <a:t>Toolkit</a:t>
            </a:r>
          </a:p>
          <a:p>
            <a:pPr lvl="1"/>
            <a:r>
              <a:rPr lang="da-DK" dirty="0" err="1"/>
              <a:t>Activities</a:t>
            </a:r>
            <a:endParaRPr lang="da-DK" dirty="0"/>
          </a:p>
          <a:p>
            <a:pPr lvl="1"/>
            <a:r>
              <a:rPr lang="da-DK" dirty="0"/>
              <a:t>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873" y="1855981"/>
            <a:ext cx="4076931" cy="2009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216" y="5775921"/>
            <a:ext cx="11461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8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08" y="2800681"/>
            <a:ext cx="3608174" cy="1841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Risk Education Training  - </a:t>
            </a:r>
            <a:r>
              <a:rPr lang="da-DK" sz="3600" i="1" cap="none" dirty="0">
                <a:latin typeface="Corbel" panose="020B0503020204020204" pitchFamily="34" charset="0"/>
              </a:rPr>
              <a:t>for </a:t>
            </a:r>
            <a:r>
              <a:rPr lang="da-DK" sz="3600" i="1" cap="none" dirty="0" err="1">
                <a:latin typeface="Corbel" panose="020B0503020204020204" pitchFamily="34" charset="0"/>
              </a:rPr>
              <a:t>teachers</a:t>
            </a:r>
            <a:endParaRPr lang="da-DK" sz="3600" i="1" cap="none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UXO</a:t>
            </a:r>
          </a:p>
          <a:p>
            <a:pPr lvl="1"/>
            <a:r>
              <a:rPr lang="en-GB" dirty="0"/>
              <a:t>Item Recognition</a:t>
            </a:r>
          </a:p>
          <a:p>
            <a:pPr lvl="1"/>
            <a:r>
              <a:rPr lang="en-GB" dirty="0"/>
              <a:t>Recognizing Dangerous Areas</a:t>
            </a:r>
          </a:p>
          <a:p>
            <a:pPr lvl="1"/>
            <a:r>
              <a:rPr lang="en-GB" dirty="0"/>
              <a:t>Warning Signs</a:t>
            </a:r>
          </a:p>
          <a:p>
            <a:pPr lvl="1"/>
            <a:r>
              <a:rPr lang="en-GB" dirty="0"/>
              <a:t>Safe Behaviour</a:t>
            </a:r>
          </a:p>
          <a:p>
            <a:pPr lvl="1"/>
            <a:r>
              <a:rPr lang="en-GB" dirty="0"/>
              <a:t>Exercises</a:t>
            </a:r>
          </a:p>
          <a:p>
            <a:r>
              <a:rPr lang="en-GB" dirty="0"/>
              <a:t>Mines</a:t>
            </a:r>
          </a:p>
          <a:p>
            <a:r>
              <a:rPr lang="en-GB" dirty="0"/>
              <a:t>IEDs</a:t>
            </a:r>
          </a:p>
          <a:p>
            <a:r>
              <a:rPr lang="en-GB" dirty="0"/>
              <a:t>Guns &amp; Bullets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455" y="2011680"/>
            <a:ext cx="3554846" cy="1709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245" y="3371691"/>
            <a:ext cx="3917038" cy="1867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427" y="4531687"/>
            <a:ext cx="3436952" cy="1649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3139" y="5775921"/>
            <a:ext cx="11461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7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Teaching</a:t>
            </a:r>
            <a:r>
              <a:rPr lang="da-DK" dirty="0"/>
              <a:t> </a:t>
            </a:r>
            <a:r>
              <a:rPr lang="da-DK" dirty="0" err="1"/>
              <a:t>children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5399418" cy="4350209"/>
          </a:xfrm>
        </p:spPr>
        <p:txBody>
          <a:bodyPr/>
          <a:lstStyle/>
          <a:p>
            <a:r>
              <a:rPr lang="da-DK" dirty="0"/>
              <a:t>In </a:t>
            </a:r>
            <a:r>
              <a:rPr lang="da-DK" dirty="0" err="1"/>
              <a:t>Syria</a:t>
            </a:r>
            <a:r>
              <a:rPr lang="da-DK" dirty="0"/>
              <a:t>, </a:t>
            </a:r>
            <a:r>
              <a:rPr lang="da-DK" dirty="0" err="1"/>
              <a:t>many</a:t>
            </a:r>
            <a:r>
              <a:rPr lang="da-DK" dirty="0"/>
              <a:t> schools, </a:t>
            </a:r>
            <a:r>
              <a:rPr lang="da-DK" dirty="0" err="1"/>
              <a:t>also</a:t>
            </a:r>
            <a:r>
              <a:rPr lang="da-DK" dirty="0"/>
              <a:t> in </a:t>
            </a:r>
            <a:r>
              <a:rPr lang="da-DK" dirty="0" err="1"/>
              <a:t>besieged</a:t>
            </a:r>
            <a:r>
              <a:rPr lang="da-DK" dirty="0"/>
              <a:t> </a:t>
            </a:r>
            <a:r>
              <a:rPr lang="da-DK" dirty="0" err="1"/>
              <a:t>areas</a:t>
            </a:r>
            <a:r>
              <a:rPr lang="da-DK" dirty="0"/>
              <a:t>, </a:t>
            </a:r>
            <a:r>
              <a:rPr lang="da-DK" dirty="0" err="1"/>
              <a:t>are</a:t>
            </a:r>
            <a:r>
              <a:rPr lang="da-DK" dirty="0"/>
              <a:t> still </a:t>
            </a:r>
            <a:r>
              <a:rPr lang="da-DK" dirty="0" err="1"/>
              <a:t>functioning</a:t>
            </a:r>
            <a:r>
              <a:rPr lang="da-DK" dirty="0"/>
              <a:t> to a </a:t>
            </a:r>
            <a:r>
              <a:rPr lang="da-DK" dirty="0" err="1"/>
              <a:t>certain</a:t>
            </a:r>
            <a:r>
              <a:rPr lang="da-DK" dirty="0"/>
              <a:t> </a:t>
            </a:r>
            <a:r>
              <a:rPr lang="da-DK" dirty="0" err="1"/>
              <a:t>extend</a:t>
            </a:r>
            <a:endParaRPr lang="da-DK" dirty="0"/>
          </a:p>
          <a:p>
            <a:r>
              <a:rPr lang="da-DK" dirty="0" err="1"/>
              <a:t>Currently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”</a:t>
            </a:r>
            <a:r>
              <a:rPr lang="da-DK" dirty="0" err="1"/>
              <a:t>teachers</a:t>
            </a:r>
            <a:r>
              <a:rPr lang="da-DK" dirty="0"/>
              <a:t>”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b="1" dirty="0" err="1"/>
              <a:t>trained</a:t>
            </a:r>
            <a:r>
              <a:rPr lang="da-DK" dirty="0"/>
              <a:t> </a:t>
            </a:r>
            <a:r>
              <a:rPr lang="da-DK" dirty="0" err="1"/>
              <a:t>teachers</a:t>
            </a:r>
            <a:endParaRPr lang="da-DK" dirty="0"/>
          </a:p>
          <a:p>
            <a:r>
              <a:rPr lang="da-DK" dirty="0"/>
              <a:t>The app </a:t>
            </a:r>
            <a:r>
              <a:rPr lang="da-DK" dirty="0" err="1"/>
              <a:t>includes</a:t>
            </a:r>
            <a:r>
              <a:rPr lang="da-DK" dirty="0"/>
              <a:t> a </a:t>
            </a:r>
            <a:r>
              <a:rPr lang="da-DK" dirty="0" err="1"/>
              <a:t>section</a:t>
            </a:r>
            <a:r>
              <a:rPr lang="da-DK" dirty="0"/>
              <a:t> on </a:t>
            </a:r>
            <a:r>
              <a:rPr lang="da-DK" b="1" i="1" dirty="0" err="1"/>
              <a:t>Teaching</a:t>
            </a:r>
            <a:r>
              <a:rPr lang="da-DK" b="1" i="1" dirty="0"/>
              <a:t> </a:t>
            </a:r>
            <a:r>
              <a:rPr lang="da-DK" b="1" i="1" dirty="0" err="1"/>
              <a:t>Children</a:t>
            </a:r>
            <a:r>
              <a:rPr lang="da-DK" b="1" i="1" dirty="0"/>
              <a:t> </a:t>
            </a:r>
            <a:r>
              <a:rPr lang="da-DK" dirty="0"/>
              <a:t>to </a:t>
            </a:r>
            <a:r>
              <a:rPr lang="da-DK" dirty="0" err="1"/>
              <a:t>equip</a:t>
            </a:r>
            <a:r>
              <a:rPr lang="da-DK" dirty="0"/>
              <a:t> </a:t>
            </a:r>
            <a:r>
              <a:rPr lang="da-DK" dirty="0" err="1"/>
              <a:t>teachers</a:t>
            </a:r>
            <a:r>
              <a:rPr lang="da-DK" dirty="0"/>
              <a:t> with the basic </a:t>
            </a:r>
            <a:r>
              <a:rPr lang="da-DK" dirty="0" err="1"/>
              <a:t>didactical</a:t>
            </a:r>
            <a:r>
              <a:rPr lang="da-DK" dirty="0"/>
              <a:t> </a:t>
            </a:r>
            <a:r>
              <a:rPr lang="da-DK" dirty="0" err="1"/>
              <a:t>knowledge</a:t>
            </a:r>
            <a:r>
              <a:rPr lang="da-DK" dirty="0"/>
              <a:t> on </a:t>
            </a:r>
            <a:r>
              <a:rPr lang="da-DK" dirty="0" err="1"/>
              <a:t>how</a:t>
            </a:r>
            <a:r>
              <a:rPr lang="da-DK" dirty="0"/>
              <a:t> to </a:t>
            </a:r>
            <a:r>
              <a:rPr lang="da-DK" dirty="0" err="1"/>
              <a:t>create</a:t>
            </a:r>
            <a:r>
              <a:rPr lang="da-DK" dirty="0"/>
              <a:t> a </a:t>
            </a:r>
            <a:r>
              <a:rPr lang="da-DK" dirty="0" err="1"/>
              <a:t>good</a:t>
            </a:r>
            <a:r>
              <a:rPr lang="da-DK" dirty="0"/>
              <a:t> learning </a:t>
            </a:r>
            <a:r>
              <a:rPr lang="da-DK" dirty="0" err="1"/>
              <a:t>environment</a:t>
            </a:r>
            <a:r>
              <a:rPr lang="da-DK" dirty="0"/>
              <a:t> for </a:t>
            </a:r>
            <a:r>
              <a:rPr lang="da-DK" dirty="0" err="1"/>
              <a:t>children</a:t>
            </a:r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535" y="2429969"/>
            <a:ext cx="3814674" cy="1561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059" y="5097338"/>
            <a:ext cx="3306095" cy="1684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337" y="3780261"/>
            <a:ext cx="3798546" cy="1861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773" y="5759384"/>
            <a:ext cx="11461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Learning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5399418" cy="43502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The RE app for </a:t>
            </a:r>
            <a:r>
              <a:rPr lang="da-DK" dirty="0" err="1"/>
              <a:t>Syria</a:t>
            </a: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developed</a:t>
            </a:r>
            <a:r>
              <a:rPr lang="da-DK" dirty="0"/>
              <a:t> by </a:t>
            </a:r>
            <a:r>
              <a:rPr lang="da-DK" dirty="0" err="1"/>
              <a:t>LearningLab</a:t>
            </a:r>
            <a:r>
              <a:rPr lang="da-DK" dirty="0"/>
              <a:t> – a DCA unit </a:t>
            </a:r>
            <a:r>
              <a:rPr lang="da-DK" dirty="0" err="1"/>
              <a:t>dedicated</a:t>
            </a:r>
            <a:r>
              <a:rPr lang="da-DK" dirty="0"/>
              <a:t> to </a:t>
            </a:r>
            <a:r>
              <a:rPr lang="da-DK" dirty="0" err="1"/>
              <a:t>developing</a:t>
            </a:r>
            <a:r>
              <a:rPr lang="da-DK" dirty="0"/>
              <a:t> digital learning </a:t>
            </a:r>
            <a:r>
              <a:rPr lang="da-DK" dirty="0" err="1"/>
              <a:t>tools</a:t>
            </a: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designed</a:t>
            </a:r>
            <a:r>
              <a:rPr lang="da-DK" dirty="0"/>
              <a:t> with learning design as a </a:t>
            </a:r>
            <a:r>
              <a:rPr lang="da-DK" dirty="0" err="1"/>
              <a:t>crucial</a:t>
            </a:r>
            <a:r>
              <a:rPr lang="da-DK" dirty="0"/>
              <a:t> </a:t>
            </a:r>
            <a:r>
              <a:rPr lang="da-DK" dirty="0" err="1"/>
              <a:t>aspect</a:t>
            </a: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tested</a:t>
            </a:r>
            <a:r>
              <a:rPr lang="da-DK" dirty="0"/>
              <a:t> by a </a:t>
            </a:r>
            <a:r>
              <a:rPr lang="da-DK" dirty="0" err="1"/>
              <a:t>group</a:t>
            </a:r>
            <a:r>
              <a:rPr lang="da-DK" dirty="0"/>
              <a:t> of 20 </a:t>
            </a:r>
            <a:r>
              <a:rPr lang="da-DK" dirty="0" err="1"/>
              <a:t>Syrians</a:t>
            </a: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Makes </a:t>
            </a:r>
            <a:r>
              <a:rPr lang="da-DK" dirty="0" err="1"/>
              <a:t>extensive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of </a:t>
            </a:r>
            <a:r>
              <a:rPr lang="da-DK" dirty="0" err="1"/>
              <a:t>infographics</a:t>
            </a:r>
            <a:r>
              <a:rPr lang="da-DK" dirty="0"/>
              <a:t> and illustrations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 err="1"/>
              <a:t>Sections</a:t>
            </a:r>
            <a:r>
              <a:rPr lang="da-DK" dirty="0"/>
              <a:t> </a:t>
            </a:r>
            <a:r>
              <a:rPr lang="da-DK" dirty="0" err="1"/>
              <a:t>cannot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skipped</a:t>
            </a: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 err="1"/>
              <a:t>Includes</a:t>
            </a:r>
            <a:r>
              <a:rPr lang="da-DK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200" dirty="0"/>
              <a:t>Interactive </a:t>
            </a:r>
            <a:r>
              <a:rPr lang="en-US" sz="2200" dirty="0"/>
              <a:t>exercises</a:t>
            </a:r>
            <a:endParaRPr lang="da-DK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200" dirty="0" err="1"/>
              <a:t>Summaries</a:t>
            </a:r>
            <a:endParaRPr lang="da-DK" sz="2200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773" y="5759384"/>
            <a:ext cx="1146147" cy="883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901" y="2131182"/>
            <a:ext cx="3040427" cy="1482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772" y="3321626"/>
            <a:ext cx="2979951" cy="1427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86" y="4695943"/>
            <a:ext cx="3547654" cy="17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2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About</a:t>
            </a:r>
            <a:r>
              <a:rPr lang="da-DK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The Risk Education app for </a:t>
            </a:r>
            <a:r>
              <a:rPr lang="da-DK" dirty="0" err="1"/>
              <a:t>Syria</a:t>
            </a: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tested</a:t>
            </a:r>
            <a:r>
              <a:rPr lang="da-DK" dirty="0"/>
              <a:t> to </a:t>
            </a:r>
            <a:r>
              <a:rPr lang="da-DK" dirty="0" err="1"/>
              <a:t>work</a:t>
            </a:r>
            <a:r>
              <a:rPr lang="da-DK" dirty="0"/>
              <a:t> on the </a:t>
            </a:r>
            <a:r>
              <a:rPr lang="da-DK" dirty="0" err="1"/>
              <a:t>oldest</a:t>
            </a:r>
            <a:r>
              <a:rPr lang="da-DK" dirty="0"/>
              <a:t> and the </a:t>
            </a:r>
            <a:r>
              <a:rPr lang="da-DK" dirty="0" err="1"/>
              <a:t>slowest</a:t>
            </a:r>
            <a:r>
              <a:rPr lang="da-DK" dirty="0"/>
              <a:t> smartphones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Is </a:t>
            </a:r>
            <a:r>
              <a:rPr lang="da-DK" dirty="0" err="1"/>
              <a:t>available</a:t>
            </a:r>
            <a:r>
              <a:rPr lang="da-DK" dirty="0"/>
              <a:t> on app and </a:t>
            </a:r>
            <a:r>
              <a:rPr lang="da-DK" dirty="0" err="1"/>
              <a:t>play</a:t>
            </a:r>
            <a:r>
              <a:rPr lang="da-DK" dirty="0"/>
              <a:t> store in English and </a:t>
            </a:r>
            <a:r>
              <a:rPr lang="da-DK" dirty="0" err="1"/>
              <a:t>Arabic</a:t>
            </a: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downloaded</a:t>
            </a:r>
            <a:r>
              <a:rPr lang="da-DK" dirty="0"/>
              <a:t> and </a:t>
            </a:r>
            <a:r>
              <a:rPr lang="da-DK" dirty="0" err="1"/>
              <a:t>used</a:t>
            </a:r>
            <a:r>
              <a:rPr lang="da-DK" dirty="0"/>
              <a:t> </a:t>
            </a:r>
            <a:r>
              <a:rPr lang="da-DK" dirty="0" err="1"/>
              <a:t>entirely</a:t>
            </a:r>
            <a:r>
              <a:rPr lang="da-DK" dirty="0"/>
              <a:t> </a:t>
            </a:r>
            <a:r>
              <a:rPr lang="da-DK" dirty="0" err="1"/>
              <a:t>off-line</a:t>
            </a: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/>
              <a:t>has </a:t>
            </a:r>
            <a:r>
              <a:rPr lang="da-DK" dirty="0" err="1"/>
              <a:t>been</a:t>
            </a:r>
            <a:r>
              <a:rPr lang="da-DK" dirty="0"/>
              <a:t> made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flexible</a:t>
            </a:r>
            <a:r>
              <a:rPr lang="da-DK" dirty="0"/>
              <a:t> and </a:t>
            </a:r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dirty="0" err="1"/>
              <a:t>changes</a:t>
            </a:r>
            <a:r>
              <a:rPr lang="da-DK" dirty="0"/>
              <a:t> </a:t>
            </a:r>
            <a:r>
              <a:rPr lang="da-DK" dirty="0" err="1"/>
              <a:t>easy</a:t>
            </a:r>
            <a:r>
              <a:rPr lang="da-DK" dirty="0"/>
              <a:t> to </a:t>
            </a:r>
            <a:r>
              <a:rPr lang="da-DK" dirty="0" err="1"/>
              <a:t>implement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925" y="4612471"/>
            <a:ext cx="1960564" cy="1336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135" y="5775921"/>
            <a:ext cx="11461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About</a:t>
            </a:r>
            <a:r>
              <a:rPr lang="da-DK" dirty="0"/>
              <a:t>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4252" y="5780656"/>
            <a:ext cx="1146147" cy="890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66" y="2200844"/>
            <a:ext cx="7716081" cy="43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79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960</TotalTime>
  <Words>323</Words>
  <Application>Microsoft Office PowerPoint</Application>
  <PresentationFormat>Grand écran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Risk education app - syria</vt:lpstr>
      <vt:lpstr>purpose</vt:lpstr>
      <vt:lpstr>Background</vt:lpstr>
      <vt:lpstr>content</vt:lpstr>
      <vt:lpstr>Risk Education Training  - for teachers</vt:lpstr>
      <vt:lpstr>Teaching children</vt:lpstr>
      <vt:lpstr>Learning flow</vt:lpstr>
      <vt:lpstr>About…</vt:lpstr>
      <vt:lpstr>About…</vt:lpstr>
      <vt:lpstr>Risk Education App for Syria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Hugues Laurenge</dc:creator>
  <cp:lastModifiedBy>Sylvie Bouko</cp:lastModifiedBy>
  <cp:revision>58</cp:revision>
  <dcterms:created xsi:type="dcterms:W3CDTF">2016-10-05T18:26:50Z</dcterms:created>
  <dcterms:modified xsi:type="dcterms:W3CDTF">2020-02-09T15:53:04Z</dcterms:modified>
</cp:coreProperties>
</file>